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57" r:id="rId3"/>
    <p:sldId id="286" r:id="rId4"/>
    <p:sldId id="284" r:id="rId5"/>
    <p:sldId id="269" r:id="rId6"/>
    <p:sldId id="259" r:id="rId7"/>
    <p:sldId id="258" r:id="rId8"/>
    <p:sldId id="268" r:id="rId9"/>
    <p:sldId id="270" r:id="rId10"/>
    <p:sldId id="256" r:id="rId11"/>
    <p:sldId id="262" r:id="rId12"/>
    <p:sldId id="263" r:id="rId13"/>
    <p:sldId id="264" r:id="rId14"/>
    <p:sldId id="265" r:id="rId15"/>
    <p:sldId id="266" r:id="rId16"/>
    <p:sldId id="267" r:id="rId17"/>
    <p:sldId id="271" r:id="rId18"/>
    <p:sldId id="275" r:id="rId19"/>
    <p:sldId id="274" r:id="rId20"/>
    <p:sldId id="272" r:id="rId21"/>
    <p:sldId id="276" r:id="rId22"/>
    <p:sldId id="277" r:id="rId23"/>
    <p:sldId id="282" r:id="rId24"/>
    <p:sldId id="283" r:id="rId25"/>
    <p:sldId id="285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1290F-BE74-D341-8286-953C662CE506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5174B-BE4C-E941-9A87-1002E15DF10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37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5174B-BE4C-E941-9A87-1002E15DF10D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243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588B4-1078-C349-8CA2-E03741910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8A1D65-6C2D-F74D-8069-77DC8B697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4E3B8-5209-3340-BA9A-5F4D9C04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D4E24-783A-944D-82BA-ACF11DF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18993-C528-464B-8782-D8A29D0F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93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4ADDD-B8D0-344B-8EF1-A75D86DE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73EE3-BC80-754B-A7D8-2174E560A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47807-C027-F14E-8D47-3AB1DF6E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4A340-13BB-294B-AF9A-FE97CF73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42650-EF4A-424F-A875-5F1BCFD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162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D847AD-23BB-9846-B644-94BFA1A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858498-4240-F445-97CB-FE9CCEC6F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11B7BE-DFBD-E14C-969D-6437AAA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F00A9-2651-CC43-9B36-0EF8933A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06251-AFC5-3845-B0BC-2CA40A7C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200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D3E3-6EAF-654A-85A8-EFFDD566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DD108-9677-9C4F-8B61-F40E1480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0AE70-7D4D-2D44-A0B7-FDE1C1FB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650E3-7AA1-FD4F-820A-DEB49FCA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E0141-7E5B-9140-9BDB-37D71C09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EF8EE-7E1A-7043-9D9A-509BC952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9F8D6-D1B9-0140-A47D-6CB53AEAA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C04D-A8E5-334F-A3EF-CEA6FB4F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FFA4-9A0B-484C-86E0-7EC52E48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ADAF6-170B-BD43-82F2-639E431E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5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66043-0BA6-DA4A-A33C-CE43AF8F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DCAA-9A7D-344D-A2B4-0667EC543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0A9E25-F341-2C40-8DC5-19E6E0FED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EC3269-8B41-B548-80DF-4E1978DF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1AA56C-FE32-9E48-887F-7E8CC28B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E5EE99-4CAD-F541-BFF9-227AAC84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35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C0EB1-9AC3-1B46-81D2-2A422CA3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F162B-F9B7-A447-A158-0069BCDB4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B2852-C5F5-5644-912D-34EFA205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12FA82-A0EA-9444-A29B-7659FF8A1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B9DD38-E57C-2848-AD45-5778AE727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EB4064-0CA0-594D-B321-AC905EB6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FC1E20-BF2D-284A-BFD4-0F530DE4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800E0E-97B1-5445-8527-21A107D2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4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F4E42-2FFB-094C-AC84-A20D6F6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78D403-D9ED-9C49-8DDD-71028B10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8941F8-4821-0D4A-98F8-460415BD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FF3C24-6B8B-5D4E-86C1-DFD4876A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72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0816DF-64CE-C046-A161-83CD868E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E7C512-6E6E-C547-8CC6-BB88A08F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EE66E8-EF51-8D48-A100-66889C30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35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E453-36AF-764F-8764-D357A652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2AF6-E522-0944-B281-356B075C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B04C63-13F7-0144-AE73-1C437A7BF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539D7-D5F6-E24F-A443-5574EE54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992D2-A854-CD4A-81D4-39E25C7D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BC42A-DE08-394A-B8BE-3ECE9755B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73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A8980-057F-C644-BF84-336FEE5A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E738EB-B8AF-C14B-BFA2-DF6E1B2B7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D0294-81FB-664C-8896-073B77613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D1F8A9-83DC-414E-A962-EBB888E8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231C30-9150-9640-86D9-C754BC7CF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DFD814-49AA-5C4D-9DA6-9E9544F9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98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9332D1-3121-814C-BBC7-1BF2F219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4D846-A1F3-3A4E-947F-7ABD2ED62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99F0B-C2FB-F546-87D0-D184C79A5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1F9D6-CFFC-F14D-B1BD-CC684171CC09}" type="datetimeFigureOut">
              <a:rPr kumimoji="1" lang="ko-KR" altLang="en-US" smtClean="0"/>
              <a:t>2018. 6. 8.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F89C2-1A78-FA43-81CB-F49AAB37B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C3F6A-BDDD-B14B-99DB-23A8BADD3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91DBE-486F-9F45-97F8-964049BA51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017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bandicam 2018-06-06 21-00-50-113.mp4">
            <a:hlinkClick r:id="" action="ppaction://media"/>
            <a:extLst>
              <a:ext uri="{FF2B5EF4-FFF2-40B4-BE49-F238E27FC236}">
                <a16:creationId xmlns:a16="http://schemas.microsoft.com/office/drawing/2014/main" id="{765BCDCE-1E2F-D04C-822D-31691A863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0304" y="-750981"/>
            <a:ext cx="12441841" cy="77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52983-746D-3749-A160-11468F07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BC30FE2-46DE-1B4B-A543-A73C7B3B671C}"/>
              </a:ext>
            </a:extLst>
          </p:cNvPr>
          <p:cNvSpPr/>
          <p:nvPr/>
        </p:nvSpPr>
        <p:spPr>
          <a:xfrm>
            <a:off x="3900488" y="4186238"/>
            <a:ext cx="700088" cy="6715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33A23432-83B0-9E43-93B2-C37A997B4A70}"/>
              </a:ext>
            </a:extLst>
          </p:cNvPr>
          <p:cNvCxnSpPr/>
          <p:nvPr/>
        </p:nvCxnSpPr>
        <p:spPr>
          <a:xfrm rot="5400000" flipH="1" flipV="1">
            <a:off x="4315619" y="3658394"/>
            <a:ext cx="569912" cy="457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F45092-936F-1A4E-83BC-53EEA8343BA9}"/>
              </a:ext>
            </a:extLst>
          </p:cNvPr>
          <p:cNvSpPr txBox="1"/>
          <p:nvPr/>
        </p:nvSpPr>
        <p:spPr>
          <a:xfrm>
            <a:off x="4371974" y="3200401"/>
            <a:ext cx="124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Pick ups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14520716-DBDC-694C-B214-4DBFEC1416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9835" y="1209073"/>
            <a:ext cx="1000919" cy="2632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1FA5EF-DA66-D442-8A5A-31B0DEB6B53E}"/>
              </a:ext>
            </a:extLst>
          </p:cNvPr>
          <p:cNvSpPr/>
          <p:nvPr/>
        </p:nvSpPr>
        <p:spPr>
          <a:xfrm>
            <a:off x="166255" y="213756"/>
            <a:ext cx="2018805" cy="510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0852F-B5AB-464D-816D-64AF638493FE}"/>
              </a:ext>
            </a:extLst>
          </p:cNvPr>
          <p:cNvSpPr txBox="1"/>
          <p:nvPr/>
        </p:nvSpPr>
        <p:spPr>
          <a:xfrm>
            <a:off x="775699" y="1879797"/>
            <a:ext cx="334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Current Score ( (Star(getting) *100))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1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9F0AA-CBBA-B84F-9815-A47679DB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6B72FD1D-2F6F-A147-9386-7471B866D040}"/>
              </a:ext>
            </a:extLst>
          </p:cNvPr>
          <p:cNvCxnSpPr/>
          <p:nvPr/>
        </p:nvCxnSpPr>
        <p:spPr>
          <a:xfrm rot="10800000">
            <a:off x="5272089" y="1814514"/>
            <a:ext cx="642937" cy="3143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B160E-592D-754A-8994-F9F872984167}"/>
              </a:ext>
            </a:extLst>
          </p:cNvPr>
          <p:cNvSpPr txBox="1"/>
          <p:nvPr/>
        </p:nvSpPr>
        <p:spPr>
          <a:xfrm>
            <a:off x="3086100" y="1443037"/>
            <a:ext cx="272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</a:rPr>
              <a:t>*WALL</a:t>
            </a:r>
          </a:p>
          <a:p>
            <a:r>
              <a:rPr kumimoji="1" lang="en-US" altLang="ko-KR" dirty="0">
                <a:latin typeface="Segoe Print" panose="02000800000000000000" pitchFamily="2" charset="0"/>
              </a:rPr>
              <a:t>-Can </a:t>
            </a:r>
            <a:r>
              <a:rPr kumimoji="1" lang="en-US" altLang="ko-KR" dirty="0" err="1">
                <a:latin typeface="Segoe Print" panose="02000800000000000000" pitchFamily="2" charset="0"/>
              </a:rPr>
              <a:t>detroy</a:t>
            </a:r>
            <a:r>
              <a:rPr kumimoji="1" lang="en-US" altLang="ko-KR" dirty="0">
                <a:latin typeface="Segoe Print" panose="02000800000000000000" pitchFamily="2" charset="0"/>
              </a:rPr>
              <a:t> click(touch 6times)</a:t>
            </a:r>
            <a:endParaRPr kumimoji="1" lang="ko-KR" altLang="en-US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2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4A8B8-F826-FF46-94C3-F73A6947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8715EE1-28E8-C549-92FF-E35A8ED46DF0}"/>
              </a:ext>
            </a:extLst>
          </p:cNvPr>
          <p:cNvSpPr/>
          <p:nvPr/>
        </p:nvSpPr>
        <p:spPr>
          <a:xfrm>
            <a:off x="6343650" y="3602038"/>
            <a:ext cx="742950" cy="7556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D1A24301-CCD3-1643-8A12-8710583B78C0}"/>
              </a:ext>
            </a:extLst>
          </p:cNvPr>
          <p:cNvCxnSpPr/>
          <p:nvPr/>
        </p:nvCxnSpPr>
        <p:spPr>
          <a:xfrm flipV="1">
            <a:off x="6886575" y="3028950"/>
            <a:ext cx="571500" cy="4810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A41A92-8AD7-BE47-A50B-0282B3CFD9FE}"/>
              </a:ext>
            </a:extLst>
          </p:cNvPr>
          <p:cNvSpPr txBox="1"/>
          <p:nvPr/>
        </p:nvSpPr>
        <p:spPr>
          <a:xfrm>
            <a:off x="7429500" y="2557464"/>
            <a:ext cx="275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</a:rPr>
              <a:t>*Hammer Item</a:t>
            </a:r>
          </a:p>
          <a:p>
            <a:r>
              <a:rPr kumimoji="1" lang="en-US" altLang="ko-KR" dirty="0">
                <a:latin typeface="Segoe Print" panose="02000800000000000000" pitchFamily="2" charset="0"/>
              </a:rPr>
              <a:t>-Can destroy walls with one click</a:t>
            </a:r>
            <a:endParaRPr kumimoji="1" lang="ko-KR" altLang="en-US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4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E699E-8623-314D-80B6-C3742EC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6003C00-9657-0748-941F-996EA720B763}"/>
              </a:ext>
            </a:extLst>
          </p:cNvPr>
          <p:cNvSpPr/>
          <p:nvPr/>
        </p:nvSpPr>
        <p:spPr>
          <a:xfrm>
            <a:off x="9558337" y="1014413"/>
            <a:ext cx="2471737" cy="485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574605BA-54F6-C242-B6BB-AC35CF0106C1}"/>
              </a:ext>
            </a:extLst>
          </p:cNvPr>
          <p:cNvCxnSpPr/>
          <p:nvPr/>
        </p:nvCxnSpPr>
        <p:spPr>
          <a:xfrm rot="5400000">
            <a:off x="9534718" y="1566671"/>
            <a:ext cx="561590" cy="4857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A95B36-D3ED-5542-93A6-DED78C2488D0}"/>
              </a:ext>
            </a:extLst>
          </p:cNvPr>
          <p:cNvSpPr txBox="1"/>
          <p:nvPr/>
        </p:nvSpPr>
        <p:spPr>
          <a:xfrm>
            <a:off x="8253413" y="2088119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</a:rPr>
              <a:t>Hammer Item Gauge</a:t>
            </a:r>
            <a:endParaRPr kumimoji="1" lang="ko-KR" altLang="en-US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7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8F7316-9C4F-7F43-B983-67042375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BD05222-8607-9449-9A1A-F4C44341A9B3}"/>
              </a:ext>
            </a:extLst>
          </p:cNvPr>
          <p:cNvSpPr/>
          <p:nvPr/>
        </p:nvSpPr>
        <p:spPr>
          <a:xfrm>
            <a:off x="3200400" y="728663"/>
            <a:ext cx="728663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구부러진 연결선[U] 8">
            <a:extLst>
              <a:ext uri="{FF2B5EF4-FFF2-40B4-BE49-F238E27FC236}">
                <a16:creationId xmlns:a16="http://schemas.microsoft.com/office/drawing/2014/main" id="{3A8B55AD-DF37-D54E-BD1E-553121D55B60}"/>
              </a:ext>
            </a:extLst>
          </p:cNvPr>
          <p:cNvCxnSpPr/>
          <p:nvPr/>
        </p:nvCxnSpPr>
        <p:spPr>
          <a:xfrm rot="16200000" flipH="1">
            <a:off x="3314701" y="1857375"/>
            <a:ext cx="1400175" cy="5143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E60624-1F97-2D4C-9FBB-4644DA73B458}"/>
              </a:ext>
            </a:extLst>
          </p:cNvPr>
          <p:cNvSpPr txBox="1"/>
          <p:nvPr/>
        </p:nvSpPr>
        <p:spPr>
          <a:xfrm>
            <a:off x="3564731" y="288812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</a:rPr>
              <a:t>*Ink Item</a:t>
            </a:r>
          </a:p>
          <a:p>
            <a:r>
              <a:rPr kumimoji="1" lang="en-US" altLang="ko-KR" dirty="0">
                <a:latin typeface="Segoe Print" panose="02000800000000000000" pitchFamily="2" charset="0"/>
              </a:rPr>
              <a:t>- Ink Gauge Increase 40%</a:t>
            </a:r>
            <a:endParaRPr kumimoji="1" lang="ko-KR" altLang="en-US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0C0461-4E46-2C43-9972-ACA03119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D7B84-AB13-E440-8980-4356CE39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86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DF78B3B-A61C-4844-9F3A-0518C2630CDE}"/>
              </a:ext>
            </a:extLst>
          </p:cNvPr>
          <p:cNvCxnSpPr/>
          <p:nvPr/>
        </p:nvCxnSpPr>
        <p:spPr>
          <a:xfrm>
            <a:off x="7243763" y="3509963"/>
            <a:ext cx="112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A59C10-5F44-844A-86E5-A8483C8F5D1A}"/>
              </a:ext>
            </a:extLst>
          </p:cNvPr>
          <p:cNvCxnSpPr/>
          <p:nvPr/>
        </p:nvCxnSpPr>
        <p:spPr>
          <a:xfrm>
            <a:off x="7243763" y="3905250"/>
            <a:ext cx="1128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7FB15A-E822-9B47-A43D-07F1BAEF29D5}"/>
              </a:ext>
            </a:extLst>
          </p:cNvPr>
          <p:cNvSpPr txBox="1"/>
          <p:nvPr/>
        </p:nvSpPr>
        <p:spPr>
          <a:xfrm>
            <a:off x="8372475" y="3328988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Best Score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176C-0C78-AD4C-B0E9-F08294FABFFD}"/>
              </a:ext>
            </a:extLst>
          </p:cNvPr>
          <p:cNvSpPr txBox="1"/>
          <p:nvPr/>
        </p:nvSpPr>
        <p:spPr>
          <a:xfrm>
            <a:off x="8372475" y="3694629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Score Get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75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479048-1F65-C04F-9891-6126292F4B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5237"/>
            <a:ext cx="9144000" cy="2387600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</a:rPr>
              <a:t>Developing	Note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943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CDD0E8B-F7E8-344B-BBD6-B797458BF7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85825"/>
            <a:ext cx="9301163" cy="201453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길을 그려서 간다는 것</a:t>
            </a:r>
            <a:r>
              <a:rPr kumimoji="1" lang="en-US" altLang="ko-KR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.( Main Idea )</a:t>
            </a:r>
            <a:endParaRPr kumimoji="1" lang="ko-KR" altLang="en-US" sz="3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913" y="2904330"/>
            <a:ext cx="10296525" cy="3410746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문제점</a:t>
            </a:r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b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일정크기의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Collider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마우스 포인트 마다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복사할때의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문제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매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Frame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마다 입력 좌표가 일정하게 변하지 않는다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회전값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없이 단순 복사만 하기 때문에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입력값의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방향벡터가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적용되지 않아  모서리부분이 생겨 이동할 수</a:t>
            </a:r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없다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-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빈공간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끊어짐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플레이어가 갈 수 없는 문제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kumimoji="1" lang="ko-KR" alt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B70193D-FA77-4440-B0EA-175F6088D02D}"/>
              </a:ext>
            </a:extLst>
          </p:cNvPr>
          <p:cNvSpPr txBox="1">
            <a:spLocks/>
          </p:cNvSpPr>
          <p:nvPr/>
        </p:nvSpPr>
        <p:spPr>
          <a:xfrm>
            <a:off x="1054894" y="1248568"/>
            <a:ext cx="100822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이어지는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입력값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드래그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터치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따라 길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(Collider)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생성해 줘야 한다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Collider</a:t>
            </a:r>
            <a:r>
              <a:rPr kumimoji="1" lang="ko-KR" altLang="en-US" sz="1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마우스 움직임에 따라 그려줘야 한다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53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13" y="622300"/>
            <a:ext cx="9144000" cy="2387600"/>
          </a:xfrm>
        </p:spPr>
        <p:txBody>
          <a:bodyPr/>
          <a:lstStyle/>
          <a:p>
            <a:r>
              <a:rPr kumimoji="1" lang="en-US" altLang="ko-KR" dirty="0"/>
              <a:t>Developing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2E3338-4AAF-5047-B425-14DDEA7A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72" b="436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B0E756-A1E3-9E40-9595-A94F8859E2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6533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ko-KR" sz="9600" dirty="0">
                <a:solidFill>
                  <a:schemeClr val="bg1"/>
                </a:solidFill>
                <a:latin typeface="Segoe Print" panose="02000800000000000000" pitchFamily="2" charset="0"/>
              </a:rPr>
              <a:t>NE Way</a:t>
            </a:r>
            <a:endParaRPr kumimoji="1" lang="ko-KR" altLang="en-US" sz="9600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4462" y="4773613"/>
            <a:ext cx="9144000" cy="1655762"/>
          </a:xfrm>
        </p:spPr>
        <p:txBody>
          <a:bodyPr>
            <a:normAutofit/>
          </a:bodyPr>
          <a:lstStyle/>
          <a:p>
            <a:endParaRPr kumimoji="1" lang="en-US" altLang="ko-KR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20146847</a:t>
            </a:r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조호영</a:t>
            </a:r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r>
              <a:rPr kumimoji="1" lang="en-US" altLang="ko-KR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20143736</a:t>
            </a:r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한성주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CA3D-D72E-E74E-BC5B-6A073F918C52}"/>
              </a:ext>
            </a:extLst>
          </p:cNvPr>
          <p:cNvSpPr txBox="1"/>
          <p:nvPr/>
        </p:nvSpPr>
        <p:spPr>
          <a:xfrm>
            <a:off x="2049517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3F4E53-AD29-BA4D-87BF-D6E38D53D073}"/>
              </a:ext>
            </a:extLst>
          </p:cNvPr>
          <p:cNvSpPr/>
          <p:nvPr/>
        </p:nvSpPr>
        <p:spPr>
          <a:xfrm>
            <a:off x="2049517" y="2042556"/>
            <a:ext cx="1251823" cy="12231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BDA2B1-28E5-1F4D-8A1C-13226C60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48" y="2170872"/>
            <a:ext cx="980440" cy="9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D8358B-AC66-504C-81BA-D61C7DE6F7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85825"/>
            <a:ext cx="9301163" cy="201453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길을 그려서 간다는 것</a:t>
            </a:r>
            <a:r>
              <a:rPr kumimoji="1" lang="en-US" altLang="ko-KR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.( Main Idea )</a:t>
            </a:r>
            <a:endParaRPr kumimoji="1" lang="ko-KR" altLang="en-US" sz="3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332" y="2386013"/>
            <a:ext cx="10432256" cy="304323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해결</a:t>
            </a:r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Frame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마다 입력의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이전좌표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지금좌표로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벡터를 구해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Rotate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 계산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Scaling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값을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계산 하여 그 </a:t>
            </a:r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값을 이용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정확히 복사해서 하나의 길을 만들어 주어야 한다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.(Edge Collider)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끝과 끝이 튀어나오는 부분 없이 정확한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Collider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생성에 성공하였음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Edge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생성해 복사해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나갈때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Frame 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마다 받는 마우스 </a:t>
            </a:r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좌표간의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길이와 정확히 맞는 </a:t>
            </a:r>
            <a:r>
              <a:rPr kumimoji="1" lang="en-US" altLang="ko-KR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Scailing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또 길의 방</a:t>
            </a:r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r>
              <a:rPr kumimoji="1"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향벡터에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맞는 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Collider</a:t>
            </a:r>
            <a:r>
              <a:rPr kumimoji="1"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회전율</a:t>
            </a:r>
            <a:r>
              <a:rPr kumimoji="1"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kumimoji="1"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l"/>
            <a:endParaRPr kumimoji="1" lang="ko-KR" alt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0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D486D10-FB2F-0041-AA2D-DDD2C1DD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5D2304-FD1F-6147-AD06-AEA8512EAD40}"/>
              </a:ext>
            </a:extLst>
          </p:cNvPr>
          <p:cNvSpPr/>
          <p:nvPr/>
        </p:nvSpPr>
        <p:spPr>
          <a:xfrm>
            <a:off x="2886075" y="1228725"/>
            <a:ext cx="737235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0588D97A-0399-434B-AD11-3F8C1CD6DC05}"/>
              </a:ext>
            </a:extLst>
          </p:cNvPr>
          <p:cNvCxnSpPr/>
          <p:nvPr/>
        </p:nvCxnSpPr>
        <p:spPr>
          <a:xfrm flipV="1">
            <a:off x="7272338" y="2857500"/>
            <a:ext cx="614362" cy="142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A0BD59-CFDD-A545-94B3-4F42F1B72078}"/>
              </a:ext>
            </a:extLst>
          </p:cNvPr>
          <p:cNvSpPr txBox="1"/>
          <p:nvPr/>
        </p:nvSpPr>
        <p:spPr>
          <a:xfrm>
            <a:off x="7886700" y="2672834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각도계산</a:t>
            </a:r>
            <a:endParaRPr kumimoji="1" lang="ko-KR" altLang="en-US" dirty="0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39156D37-9849-8144-8B5B-74A1DC36981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01150" y="2857501"/>
            <a:ext cx="342901" cy="342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A0ADDF-1858-124B-9614-242C499275D3}"/>
              </a:ext>
            </a:extLst>
          </p:cNvPr>
          <p:cNvSpPr txBox="1"/>
          <p:nvPr/>
        </p:nvSpPr>
        <p:spPr>
          <a:xfrm>
            <a:off x="9072562" y="248816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Scailing</a:t>
            </a:r>
            <a:r>
              <a:rPr kumimoji="1" lang="ko-KR" altLang="en-US" dirty="0"/>
              <a:t> 계산</a:t>
            </a: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FB81A8C3-E277-004A-8D6C-30C0C520E5BE}"/>
              </a:ext>
            </a:extLst>
          </p:cNvPr>
          <p:cNvCxnSpPr/>
          <p:nvPr/>
        </p:nvCxnSpPr>
        <p:spPr>
          <a:xfrm flipV="1">
            <a:off x="8096250" y="3885128"/>
            <a:ext cx="614362" cy="142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A2B0DC-36AE-C144-9A76-5D844FEBD40E}"/>
              </a:ext>
            </a:extLst>
          </p:cNvPr>
          <p:cNvSpPr txBox="1"/>
          <p:nvPr/>
        </p:nvSpPr>
        <p:spPr>
          <a:xfrm>
            <a:off x="8615361" y="3700461"/>
            <a:ext cx="164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적용하여 복사</a:t>
            </a:r>
          </a:p>
        </p:txBody>
      </p:sp>
    </p:spTree>
    <p:extLst>
      <p:ext uri="{BB962C8B-B14F-4D97-AF65-F5344CB8AC3E}">
        <p14:creationId xmlns:p14="http://schemas.microsoft.com/office/powerpoint/2010/main" val="30032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413" y="622300"/>
            <a:ext cx="9144000" cy="2387600"/>
          </a:xfrm>
        </p:spPr>
        <p:txBody>
          <a:bodyPr/>
          <a:lstStyle/>
          <a:p>
            <a:r>
              <a:rPr kumimoji="1" lang="en-US" altLang="ko-KR" dirty="0"/>
              <a:t>Developing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C26CD-41B5-CF48-B509-427BF4BD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1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D8358B-AC66-504C-81BA-D61C7DE6F7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885825"/>
            <a:ext cx="9301163" cy="2014538"/>
          </a:xfrm>
        </p:spPr>
        <p:txBody>
          <a:bodyPr>
            <a:norm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sz="3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특별 모드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(Infinity</a:t>
            </a:r>
            <a:r>
              <a:rPr kumimoji="1" lang="ko-KR" altLang="en-US" sz="3600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Mode)</a:t>
            </a:r>
            <a:endParaRPr kumimoji="1" lang="ko-KR" altLang="en-US" sz="3600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063" y="3194049"/>
            <a:ext cx="10082212" cy="238442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 기능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장애물들이 적당한 간격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랜덤으로 생성되어야 한다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 algn="l">
              <a:buFontTx/>
              <a:buChar char="-"/>
            </a:pPr>
            <a:endParaRPr kumimoji="1" lang="en-US" altLang="ko-KR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ko-KR" altLang="en-US" sz="1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블럭을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지나칠때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특정 거리를 계산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 거리를 계산하여 길어지면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자나온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장애물을 지우고 랜덤 장애물 생성</a:t>
            </a:r>
            <a:endParaRPr kumimoji="1" lang="en-US" altLang="ko-KR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Tx/>
              <a:buChar char="-"/>
            </a:pPr>
            <a:endParaRPr kumimoji="1" lang="en-US" altLang="ko-KR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 algn="l">
              <a:buFontTx/>
              <a:buChar char="-"/>
            </a:pP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벽을 깨면 아이템이 나온다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70%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별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(Credit),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r>
              <a:rPr kumimoji="1"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해머 아이템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B70193D-FA77-4440-B0EA-175F6088D02D}"/>
              </a:ext>
            </a:extLst>
          </p:cNvPr>
          <p:cNvSpPr txBox="1">
            <a:spLocks/>
          </p:cNvSpPr>
          <p:nvPr/>
        </p:nvSpPr>
        <p:spPr>
          <a:xfrm>
            <a:off x="1262063" y="1844675"/>
            <a:ext cx="100822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기존의 정해진 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</a:t>
            </a:r>
            <a:r>
              <a:rPr kumimoji="1"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클리어하는 것이 아닌 랜덤으로 생성되며</a:t>
            </a:r>
            <a:r>
              <a:rPr kumimoji="1"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죽을때</a:t>
            </a:r>
            <a:r>
              <a:rPr kumimoji="1"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까지 계속 플레이하여 최고점을 얻는 모드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0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373A11-0EC6-F045-AEFD-05149DBD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391FBB-2F36-3847-AB8C-BAAE02E611EF}"/>
              </a:ext>
            </a:extLst>
          </p:cNvPr>
          <p:cNvSpPr txBox="1"/>
          <p:nvPr/>
        </p:nvSpPr>
        <p:spPr>
          <a:xfrm>
            <a:off x="8158162" y="1600201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특정거리</a:t>
            </a:r>
            <a:r>
              <a:rPr kumimoji="1" lang="ko-KR" altLang="en-US" sz="1400" dirty="0"/>
              <a:t> 이상 멀어지면 배경 위치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7809E-99AE-0D47-88A5-9B119CC240BA}"/>
              </a:ext>
            </a:extLst>
          </p:cNvPr>
          <p:cNvSpPr txBox="1"/>
          <p:nvPr/>
        </p:nvSpPr>
        <p:spPr>
          <a:xfrm>
            <a:off x="6281737" y="422910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특정 </a:t>
            </a:r>
            <a:r>
              <a:rPr kumimoji="1" lang="en-US" altLang="ko-KR" sz="1400" dirty="0"/>
              <a:t>x</a:t>
            </a:r>
            <a:r>
              <a:rPr kumimoji="1" lang="ko-KR" altLang="en-US" sz="1400" dirty="0"/>
              <a:t>거리에 랜덤 </a:t>
            </a:r>
            <a:r>
              <a:rPr kumimoji="1" lang="en-US" altLang="ko-KR" sz="1400" dirty="0"/>
              <a:t>y</a:t>
            </a:r>
            <a:r>
              <a:rPr kumimoji="1" lang="ko-KR" altLang="en-US" sz="1400" dirty="0"/>
              <a:t>위치 할당하여 </a:t>
            </a:r>
            <a:r>
              <a:rPr kumimoji="1" lang="ko-KR" altLang="en-US" sz="1400" dirty="0" err="1"/>
              <a:t>랜덤하게</a:t>
            </a:r>
            <a:r>
              <a:rPr kumimoji="1" lang="ko-KR" altLang="en-US" sz="1400" dirty="0"/>
              <a:t> 장애물 생성</a:t>
            </a:r>
          </a:p>
        </p:txBody>
      </p:sp>
    </p:spTree>
    <p:extLst>
      <p:ext uri="{BB962C8B-B14F-4D97-AF65-F5344CB8AC3E}">
        <p14:creationId xmlns:p14="http://schemas.microsoft.com/office/powerpoint/2010/main" val="3511777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B70193D-FA77-4440-B0EA-175F6088D02D}"/>
              </a:ext>
            </a:extLst>
          </p:cNvPr>
          <p:cNvSpPr txBox="1">
            <a:spLocks/>
          </p:cNvSpPr>
          <p:nvPr/>
        </p:nvSpPr>
        <p:spPr>
          <a:xfrm>
            <a:off x="990601" y="1616617"/>
            <a:ext cx="100822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2989E2E-2AE8-F448-ADA0-93470739BE7C}"/>
              </a:ext>
            </a:extLst>
          </p:cNvPr>
          <p:cNvSpPr txBox="1">
            <a:spLocks/>
          </p:cNvSpPr>
          <p:nvPr/>
        </p:nvSpPr>
        <p:spPr>
          <a:xfrm>
            <a:off x="385067" y="-456140"/>
            <a:ext cx="9888339" cy="2204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You Can Play </a:t>
            </a:r>
            <a:r>
              <a:rPr kumimoji="1" lang="en-US" altLang="ko-KR" dirty="0" err="1">
                <a:latin typeface="Segoe Print" panose="02000800000000000000" pitchFamily="2" charset="0"/>
                <a:ea typeface="Apple SD Gothic Neo" panose="02000300000000000000" pitchFamily="2" charset="-127"/>
              </a:rPr>
              <a:t>NEway</a:t>
            </a:r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 On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EBBED-B410-1040-9C90-DAFDA25A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39" y="4979494"/>
            <a:ext cx="1638300" cy="12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085CBA-C5E9-DF44-9ED3-6A5FE993F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60" y="2930876"/>
            <a:ext cx="1612900" cy="1257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361D6B-5B4C-9849-9DF0-29B18AB5C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704" y="2854676"/>
            <a:ext cx="1524000" cy="133350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BE2A90A7-C163-5949-A3D5-4C45B7396CB6}"/>
              </a:ext>
            </a:extLst>
          </p:cNvPr>
          <p:cNvSpPr txBox="1">
            <a:spLocks/>
          </p:cNvSpPr>
          <p:nvPr/>
        </p:nvSpPr>
        <p:spPr>
          <a:xfrm>
            <a:off x="-419079" y="2876246"/>
            <a:ext cx="5021859" cy="1366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PC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13BBC4C-4905-964C-A78A-428705325717}"/>
              </a:ext>
            </a:extLst>
          </p:cNvPr>
          <p:cNvSpPr txBox="1">
            <a:spLocks/>
          </p:cNvSpPr>
          <p:nvPr/>
        </p:nvSpPr>
        <p:spPr>
          <a:xfrm>
            <a:off x="-218749" y="4924863"/>
            <a:ext cx="5021859" cy="1366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Mobile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204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71574" y="4422413"/>
            <a:ext cx="6286499" cy="1011735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Segoe Print" panose="02000800000000000000" pitchFamily="2" charset="0"/>
                <a:ea typeface="Apple SD Gothic Neo" panose="02000300000000000000" pitchFamily="2" charset="-127"/>
              </a:rPr>
              <a:t>References</a:t>
            </a:r>
            <a:endParaRPr kumimoji="1" lang="ko-KR" altLang="en-US" sz="4000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B70193D-FA77-4440-B0EA-175F6088D02D}"/>
              </a:ext>
            </a:extLst>
          </p:cNvPr>
          <p:cNvSpPr txBox="1">
            <a:spLocks/>
          </p:cNvSpPr>
          <p:nvPr/>
        </p:nvSpPr>
        <p:spPr>
          <a:xfrm>
            <a:off x="990601" y="1616617"/>
            <a:ext cx="100822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B90813-B007-4344-ADF8-A9E49359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88" y="5394384"/>
            <a:ext cx="2412476" cy="1260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82042-0C18-8B4E-A96D-27AC853E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4" y="5850116"/>
            <a:ext cx="1700211" cy="5937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5CEB3-0A3B-704E-A59C-98E10AAE0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273" y="5634393"/>
            <a:ext cx="2674540" cy="668635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2989E2E-2AE8-F448-ADA0-93470739BE7C}"/>
              </a:ext>
            </a:extLst>
          </p:cNvPr>
          <p:cNvSpPr txBox="1">
            <a:spLocks/>
          </p:cNvSpPr>
          <p:nvPr/>
        </p:nvSpPr>
        <p:spPr>
          <a:xfrm>
            <a:off x="1826023" y="623727"/>
            <a:ext cx="8346677" cy="2232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Thank you </a:t>
            </a:r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  <a:sym typeface="Wingdings" pitchFamily="2" charset="2"/>
              </a:rPr>
              <a:t>:)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1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B0E756-A1E3-9E40-9595-A94F8859E2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3781" y="-297586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ko-KR" sz="9600" dirty="0">
                <a:solidFill>
                  <a:schemeClr val="bg1"/>
                </a:solidFill>
                <a:latin typeface="Segoe Print" panose="02000800000000000000" pitchFamily="2" charset="0"/>
              </a:rPr>
              <a:t>Contents</a:t>
            </a:r>
            <a:endParaRPr kumimoji="1" lang="ko-KR" altLang="en-US" sz="9600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6761" y="3241303"/>
            <a:ext cx="9144000" cy="306449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chemeClr val="bg1"/>
                </a:solidFill>
                <a:latin typeface="Segoe Print" panose="02000800000000000000" pitchFamily="2" charset="0"/>
                <a:ea typeface="Nanum Gothic" panose="020D0604000000000000" pitchFamily="34" charset="-127"/>
              </a:rPr>
              <a:t>1. About NE way</a:t>
            </a:r>
          </a:p>
          <a:p>
            <a:pPr algn="l"/>
            <a:endParaRPr kumimoji="1" lang="en-US" altLang="ko-KR" sz="2000" dirty="0">
              <a:solidFill>
                <a:schemeClr val="bg1"/>
              </a:solidFill>
              <a:latin typeface="Segoe Print" panose="02000800000000000000" pitchFamily="2" charset="0"/>
              <a:ea typeface="Nanum Gothic" panose="020D0604000000000000" pitchFamily="34" charset="-127"/>
            </a:endParaRPr>
          </a:p>
          <a:p>
            <a:pPr algn="l"/>
            <a:r>
              <a:rPr kumimoji="1" lang="en-US" altLang="ko-KR" sz="2000" dirty="0">
                <a:solidFill>
                  <a:schemeClr val="bg1"/>
                </a:solidFill>
                <a:latin typeface="Segoe Print" panose="02000800000000000000" pitchFamily="2" charset="0"/>
                <a:ea typeface="Nanum Gothic" panose="020D0604000000000000" pitchFamily="34" charset="-127"/>
              </a:rPr>
              <a:t>2. About U.I(User Interface)</a:t>
            </a:r>
          </a:p>
          <a:p>
            <a:pPr algn="l"/>
            <a:endParaRPr kumimoji="1" lang="en-US" altLang="ko-KR" sz="2000" dirty="0">
              <a:solidFill>
                <a:schemeClr val="bg1"/>
              </a:solidFill>
              <a:latin typeface="Segoe Print" panose="02000800000000000000" pitchFamily="2" charset="0"/>
              <a:ea typeface="Nanum Gothic" panose="020D0604000000000000" pitchFamily="34" charset="-127"/>
            </a:endParaRPr>
          </a:p>
          <a:p>
            <a:pPr algn="l"/>
            <a:r>
              <a:rPr kumimoji="1" lang="en-US" altLang="ko-KR" sz="2000" dirty="0">
                <a:solidFill>
                  <a:schemeClr val="bg1"/>
                </a:solidFill>
                <a:latin typeface="Segoe Print" panose="02000800000000000000" pitchFamily="2" charset="0"/>
                <a:ea typeface="Nanum Gothic" panose="020D0604000000000000" pitchFamily="34" charset="-127"/>
              </a:rPr>
              <a:t>3. Play</a:t>
            </a:r>
          </a:p>
          <a:p>
            <a:pPr algn="l"/>
            <a:endParaRPr kumimoji="1" lang="en-US" altLang="ko-KR" sz="2000" dirty="0">
              <a:solidFill>
                <a:schemeClr val="bg1"/>
              </a:solidFill>
              <a:latin typeface="Segoe Print" panose="02000800000000000000" pitchFamily="2" charset="0"/>
              <a:ea typeface="Nanum Gothic" panose="020D0604000000000000" pitchFamily="34" charset="-127"/>
            </a:endParaRPr>
          </a:p>
          <a:p>
            <a:pPr algn="l"/>
            <a:r>
              <a:rPr kumimoji="1" lang="en-US" altLang="ko-KR" sz="2000" dirty="0">
                <a:solidFill>
                  <a:schemeClr val="bg1"/>
                </a:solidFill>
                <a:latin typeface="Segoe Print" panose="02000800000000000000" pitchFamily="2" charset="0"/>
                <a:ea typeface="Nanum Gothic" panose="020D0604000000000000" pitchFamily="34" charset="-127"/>
              </a:rPr>
              <a:t>4. Developing Notes</a:t>
            </a:r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pPr algn="l"/>
            <a:endParaRPr kumimoji="1" lang="ko-KR" altLang="en-US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CA3D-D72E-E74E-BC5B-6A073F918C52}"/>
              </a:ext>
            </a:extLst>
          </p:cNvPr>
          <p:cNvSpPr txBox="1"/>
          <p:nvPr/>
        </p:nvSpPr>
        <p:spPr>
          <a:xfrm>
            <a:off x="2049517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9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B0E756-A1E3-9E40-9595-A94F8859E2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309461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ko-KR" sz="9600" dirty="0">
                <a:solidFill>
                  <a:schemeClr val="bg1"/>
                </a:solidFill>
                <a:latin typeface="Segoe Print" panose="02000800000000000000" pitchFamily="2" charset="0"/>
              </a:rPr>
              <a:t>About NE Way</a:t>
            </a:r>
            <a:endParaRPr kumimoji="1" lang="ko-KR" altLang="en-US" sz="9600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2948" y="4298208"/>
            <a:ext cx="9144000" cy="218831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ko-KR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NE way : ‘NEW’ way </a:t>
            </a:r>
            <a:r>
              <a:rPr kumimoji="1" lang="ko-KR" altLang="en-US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또는</a:t>
            </a:r>
            <a:r>
              <a:rPr kumimoji="1" lang="en-US" altLang="ko-KR" sz="330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Anyway</a:t>
            </a:r>
            <a:r>
              <a:rPr kumimoji="1" lang="ko-KR" altLang="en-US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endParaRPr kumimoji="1" lang="en-US" altLang="ko-KR" sz="33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pPr algn="l"/>
            <a:endParaRPr kumimoji="1" lang="en-US" altLang="ko-KR" sz="33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pPr algn="l"/>
            <a:r>
              <a:rPr kumimoji="1" lang="ko-KR" altLang="en-US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길을 만들어서 떨어지지 않고 목표지점 까지 도착하는 </a:t>
            </a:r>
            <a:r>
              <a:rPr kumimoji="1" lang="en-US" altLang="ko-KR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Running Game</a:t>
            </a:r>
          </a:p>
          <a:p>
            <a:pPr algn="l"/>
            <a:endParaRPr kumimoji="1" lang="en-US" altLang="ko-KR" sz="33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pPr algn="l"/>
            <a:r>
              <a:rPr kumimoji="1" lang="ko-KR" altLang="en-US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유저에게 적당한 수준의 </a:t>
            </a:r>
            <a:r>
              <a:rPr kumimoji="1" lang="ko-KR" altLang="en-US" sz="3300" dirty="0" err="1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자유도를</a:t>
            </a:r>
            <a:r>
              <a:rPr kumimoji="1" lang="ko-KR" altLang="en-US" sz="33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제공 </a:t>
            </a:r>
            <a:endParaRPr kumimoji="1" lang="en-US" altLang="ko-KR" sz="33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r>
              <a:rPr kumimoji="1" lang="ko-KR" altLang="en-US" sz="1600" dirty="0">
                <a:solidFill>
                  <a:schemeClr val="bg1"/>
                </a:solidFill>
                <a:latin typeface="Trebuchet MS" panose="020B0703020202090204" pitchFamily="34" charset="0"/>
                <a:ea typeface="Nanum Gothic" panose="020D0604000000000000" pitchFamily="34" charset="-127"/>
              </a:rPr>
              <a:t> </a:t>
            </a:r>
            <a:endParaRPr kumimoji="1" lang="en-US" altLang="ko-KR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  <a:p>
            <a:pPr algn="l"/>
            <a:endParaRPr kumimoji="1" lang="ko-KR" altLang="en-US" sz="1600" dirty="0">
              <a:solidFill>
                <a:schemeClr val="bg1"/>
              </a:solidFill>
              <a:latin typeface="Trebuchet MS" panose="020B0703020202090204" pitchFamily="34" charset="0"/>
              <a:ea typeface="Nanum 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0CA3D-D72E-E74E-BC5B-6A073F918C52}"/>
              </a:ext>
            </a:extLst>
          </p:cNvPr>
          <p:cNvSpPr txBox="1"/>
          <p:nvPr/>
        </p:nvSpPr>
        <p:spPr>
          <a:xfrm>
            <a:off x="2049517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93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D1CEC5-A675-B14E-9AD3-9AF60804F3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2715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</a:rPr>
              <a:t>About U.I</a:t>
            </a:r>
            <a:b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</a:rPr>
            </a:br>
            <a:b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</a:rPr>
            </a:br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</a:rPr>
              <a:t>(User Interface)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26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E9106-5649-4E4F-AAA9-FFFFD8C40B4F}"/>
              </a:ext>
            </a:extLst>
          </p:cNvPr>
          <p:cNvSpPr txBox="1"/>
          <p:nvPr/>
        </p:nvSpPr>
        <p:spPr>
          <a:xfrm>
            <a:off x="3529013" y="1122363"/>
            <a:ext cx="19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노랑색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8E3732-3F54-DD40-9839-1A969EDF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1B260F-9D91-674A-98FE-A6BF0760F294}"/>
              </a:ext>
            </a:extLst>
          </p:cNvPr>
          <p:cNvSpPr txBox="1"/>
          <p:nvPr/>
        </p:nvSpPr>
        <p:spPr>
          <a:xfrm>
            <a:off x="3286125" y="8916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Chapter Cleared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7AFB185F-5629-4E46-9D7F-59178C1FDE3F}"/>
              </a:ext>
            </a:extLst>
          </p:cNvPr>
          <p:cNvCxnSpPr/>
          <p:nvPr/>
        </p:nvCxnSpPr>
        <p:spPr>
          <a:xfrm flipV="1">
            <a:off x="2800350" y="1122363"/>
            <a:ext cx="485775" cy="461407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65F421A0-B0EF-4F4B-84A9-27AF17C5C373}"/>
              </a:ext>
            </a:extLst>
          </p:cNvPr>
          <p:cNvCxnSpPr/>
          <p:nvPr/>
        </p:nvCxnSpPr>
        <p:spPr>
          <a:xfrm flipV="1">
            <a:off x="5029199" y="1271033"/>
            <a:ext cx="485775" cy="461407"/>
          </a:xfrm>
          <a:prstGeom prst="curvedConnector3">
            <a:avLst>
              <a:gd name="adj1" fmla="val 411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F5B473-AB38-7E41-A2FB-45B54176D893}"/>
              </a:ext>
            </a:extLst>
          </p:cNvPr>
          <p:cNvSpPr txBox="1"/>
          <p:nvPr/>
        </p:nvSpPr>
        <p:spPr>
          <a:xfrm>
            <a:off x="5514974" y="83042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Chapter Opened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D3E94-30E7-AB45-8C4A-D78374F0FD19}"/>
              </a:ext>
            </a:extLst>
          </p:cNvPr>
          <p:cNvSpPr txBox="1"/>
          <p:nvPr/>
        </p:nvSpPr>
        <p:spPr>
          <a:xfrm>
            <a:off x="8091487" y="10530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Chapter Locked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82F17254-EDF7-284F-9D35-46392CE7A9FD}"/>
              </a:ext>
            </a:extLst>
          </p:cNvPr>
          <p:cNvCxnSpPr/>
          <p:nvPr/>
        </p:nvCxnSpPr>
        <p:spPr>
          <a:xfrm flipV="1">
            <a:off x="7731917" y="1338006"/>
            <a:ext cx="485775" cy="461407"/>
          </a:xfrm>
          <a:prstGeom prst="curvedConnector3">
            <a:avLst>
              <a:gd name="adj1" fmla="val 411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F92221D5-C3F2-4C41-923A-6F6BD32BCE1B}"/>
              </a:ext>
            </a:extLst>
          </p:cNvPr>
          <p:cNvCxnSpPr/>
          <p:nvPr/>
        </p:nvCxnSpPr>
        <p:spPr>
          <a:xfrm rot="5400000">
            <a:off x="9685854" y="2027754"/>
            <a:ext cx="1159430" cy="271462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CA959F-F2B1-3547-ADC9-651C2456067C}"/>
              </a:ext>
            </a:extLst>
          </p:cNvPr>
          <p:cNvSpPr txBox="1"/>
          <p:nvPr/>
        </p:nvSpPr>
        <p:spPr>
          <a:xfrm>
            <a:off x="8836819" y="285378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GoBack</a:t>
            </a:r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 To Main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6629849E-E81E-984F-8841-8595CE6C23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3417" y="2625745"/>
            <a:ext cx="692066" cy="13335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4439F5-A360-4741-A27E-E99CE76B01F2}"/>
              </a:ext>
            </a:extLst>
          </p:cNvPr>
          <p:cNvSpPr txBox="1"/>
          <p:nvPr/>
        </p:nvSpPr>
        <p:spPr>
          <a:xfrm>
            <a:off x="2657474" y="305966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Segoe Print" panose="02000800000000000000" pitchFamily="2" charset="0"/>
                <a:ea typeface="Apple SD Gothic Neo" panose="02000300000000000000" pitchFamily="2" charset="-127"/>
              </a:rPr>
              <a:t>Score</a:t>
            </a:r>
            <a:endParaRPr kumimoji="1" lang="ko-KR" altLang="en-US" dirty="0">
              <a:solidFill>
                <a:schemeClr val="bg1"/>
              </a:solidFill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8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541978-8466-0447-82B5-3434674D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0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6F9F0-0A55-1048-819E-B79ACACC2CA5}"/>
              </a:ext>
            </a:extLst>
          </p:cNvPr>
          <p:cNvSpPr txBox="1"/>
          <p:nvPr/>
        </p:nvSpPr>
        <p:spPr>
          <a:xfrm>
            <a:off x="5386388" y="1985963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Play After 3Seconds</a:t>
            </a:r>
            <a:endParaRPr kumimoji="1" lang="ko-KR" altLang="en-US" dirty="0">
              <a:latin typeface="Segoe Print" panose="02000800000000000000" pitchFamily="2" charset="0"/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246395FF-A23B-C042-BEFA-51FC676EE17A}"/>
              </a:ext>
            </a:extLst>
          </p:cNvPr>
          <p:cNvCxnSpPr/>
          <p:nvPr/>
        </p:nvCxnSpPr>
        <p:spPr>
          <a:xfrm flipV="1">
            <a:off x="4529138" y="2243138"/>
            <a:ext cx="857250" cy="42862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035CCA-5665-964A-A769-B21FAFE87681}"/>
              </a:ext>
            </a:extLst>
          </p:cNvPr>
          <p:cNvSpPr/>
          <p:nvPr/>
        </p:nvSpPr>
        <p:spPr>
          <a:xfrm>
            <a:off x="414338" y="271463"/>
            <a:ext cx="1585912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823AE93-0BCD-E44E-A848-8CB18F0AC056}"/>
              </a:ext>
            </a:extLst>
          </p:cNvPr>
          <p:cNvCxnSpPr/>
          <p:nvPr/>
        </p:nvCxnSpPr>
        <p:spPr>
          <a:xfrm rot="5400000">
            <a:off x="954088" y="1003300"/>
            <a:ext cx="506412" cy="41433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1313AE-AA2B-0C43-8B9C-97E0D6CE65F4}"/>
              </a:ext>
            </a:extLst>
          </p:cNvPr>
          <p:cNvSpPr txBox="1"/>
          <p:nvPr/>
        </p:nvSpPr>
        <p:spPr>
          <a:xfrm>
            <a:off x="111919" y="1489858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Current Score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BB6FEE-E0F9-B547-99C9-BD5B6369920A}"/>
              </a:ext>
            </a:extLst>
          </p:cNvPr>
          <p:cNvSpPr/>
          <p:nvPr/>
        </p:nvSpPr>
        <p:spPr>
          <a:xfrm>
            <a:off x="304800" y="5086350"/>
            <a:ext cx="914400" cy="914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082597-19AB-144A-8522-A3B138DA618F}"/>
              </a:ext>
            </a:extLst>
          </p:cNvPr>
          <p:cNvSpPr/>
          <p:nvPr/>
        </p:nvSpPr>
        <p:spPr>
          <a:xfrm>
            <a:off x="1219200" y="6000749"/>
            <a:ext cx="781050" cy="708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구부러진 연결선[U] 21">
            <a:extLst>
              <a:ext uri="{FF2B5EF4-FFF2-40B4-BE49-F238E27FC236}">
                <a16:creationId xmlns:a16="http://schemas.microsoft.com/office/drawing/2014/main" id="{89A827AF-7B4E-FC48-96C8-1DFBE605FA31}"/>
              </a:ext>
            </a:extLst>
          </p:cNvPr>
          <p:cNvCxnSpPr/>
          <p:nvPr/>
        </p:nvCxnSpPr>
        <p:spPr>
          <a:xfrm rot="5400000" flipH="1" flipV="1">
            <a:off x="96044" y="4267994"/>
            <a:ext cx="1484312" cy="1524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D4790E4C-18D3-964B-B4CA-DA2AB62F6C7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023" y="4824577"/>
            <a:ext cx="1946604" cy="3238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EB25AB-FE67-DA49-979F-E94410B9A800}"/>
              </a:ext>
            </a:extLst>
          </p:cNvPr>
          <p:cNvSpPr txBox="1"/>
          <p:nvPr/>
        </p:nvSpPr>
        <p:spPr>
          <a:xfrm>
            <a:off x="304800" y="3236953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Segoe Print" panose="02000800000000000000" pitchFamily="2" charset="0"/>
                <a:ea typeface="Apple SD Gothic Neo SemiBold" panose="02000300000000000000" pitchFamily="2" charset="-127"/>
              </a:rPr>
              <a:t>Drawing Mode</a:t>
            </a:r>
            <a:endParaRPr kumimoji="1" lang="ko-KR" altLang="en-US" b="1" dirty="0">
              <a:latin typeface="Segoe Print" panose="02000800000000000000" pitchFamily="2" charset="0"/>
              <a:ea typeface="Apple SD Gothic Neo SemiBold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CC036-C541-B849-A873-CE4B4864CA52}"/>
              </a:ext>
            </a:extLst>
          </p:cNvPr>
          <p:cNvSpPr txBox="1"/>
          <p:nvPr/>
        </p:nvSpPr>
        <p:spPr>
          <a:xfrm>
            <a:off x="1523999" y="364723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Erasing Mode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2FF2942E-6D6F-5043-B562-EB53A9763814}"/>
              </a:ext>
            </a:extLst>
          </p:cNvPr>
          <p:cNvCxnSpPr/>
          <p:nvPr/>
        </p:nvCxnSpPr>
        <p:spPr>
          <a:xfrm rot="16200000" flipH="1">
            <a:off x="4965386" y="652701"/>
            <a:ext cx="484816" cy="357188"/>
          </a:xfrm>
          <a:prstGeom prst="curvedConnector3">
            <a:avLst>
              <a:gd name="adj1" fmla="val 529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97E46A-E138-D44E-A24A-70B56323C145}"/>
              </a:ext>
            </a:extLst>
          </p:cNvPr>
          <p:cNvSpPr txBox="1"/>
          <p:nvPr/>
        </p:nvSpPr>
        <p:spPr>
          <a:xfrm>
            <a:off x="4900613" y="11739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Remain Ink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4079D9-FD27-0344-819D-2719503C7AB4}"/>
              </a:ext>
            </a:extLst>
          </p:cNvPr>
          <p:cNvSpPr/>
          <p:nvPr/>
        </p:nvSpPr>
        <p:spPr>
          <a:xfrm>
            <a:off x="10884694" y="109778"/>
            <a:ext cx="1002506" cy="1012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구부러진 연결선[U] 32">
            <a:extLst>
              <a:ext uri="{FF2B5EF4-FFF2-40B4-BE49-F238E27FC236}">
                <a16:creationId xmlns:a16="http://schemas.microsoft.com/office/drawing/2014/main" id="{ED8CF2F1-FC18-354B-84F4-455FE1DBC04C}"/>
              </a:ext>
            </a:extLst>
          </p:cNvPr>
          <p:cNvCxnSpPr/>
          <p:nvPr/>
        </p:nvCxnSpPr>
        <p:spPr>
          <a:xfrm rot="5400000">
            <a:off x="10558897" y="1485263"/>
            <a:ext cx="1011164" cy="3595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C0A9A3-C79E-B44B-8DFC-55069169CC6A}"/>
              </a:ext>
            </a:extLst>
          </p:cNvPr>
          <p:cNvSpPr txBox="1"/>
          <p:nvPr/>
        </p:nvSpPr>
        <p:spPr>
          <a:xfrm>
            <a:off x="10515599" y="2170629"/>
            <a:ext cx="100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Menu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080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CDCAE3-C9E8-564A-BFD0-7427430E0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E9106-5649-4E4F-AAA9-FFFFD8C40B4F}"/>
              </a:ext>
            </a:extLst>
          </p:cNvPr>
          <p:cNvSpPr txBox="1"/>
          <p:nvPr/>
        </p:nvSpPr>
        <p:spPr>
          <a:xfrm>
            <a:off x="3529013" y="1122363"/>
            <a:ext cx="19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노랑색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B260F-9D91-674A-98FE-A6BF0760F294}"/>
              </a:ext>
            </a:extLst>
          </p:cNvPr>
          <p:cNvSpPr txBox="1"/>
          <p:nvPr/>
        </p:nvSpPr>
        <p:spPr>
          <a:xfrm>
            <a:off x="3238500" y="89166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클리어</a:t>
            </a:r>
            <a:r>
              <a:rPr kumimoji="1"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한 챕터</a:t>
            </a: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7AFB185F-5629-4E46-9D7F-59178C1FDE3F}"/>
              </a:ext>
            </a:extLst>
          </p:cNvPr>
          <p:cNvCxnSpPr/>
          <p:nvPr/>
        </p:nvCxnSpPr>
        <p:spPr>
          <a:xfrm flipV="1">
            <a:off x="2800350" y="1122363"/>
            <a:ext cx="485775" cy="461407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65F421A0-B0EF-4F4B-84A9-27AF17C5C373}"/>
              </a:ext>
            </a:extLst>
          </p:cNvPr>
          <p:cNvCxnSpPr/>
          <p:nvPr/>
        </p:nvCxnSpPr>
        <p:spPr>
          <a:xfrm flipV="1">
            <a:off x="5029199" y="1271033"/>
            <a:ext cx="485775" cy="461407"/>
          </a:xfrm>
          <a:prstGeom prst="curvedConnector3">
            <a:avLst>
              <a:gd name="adj1" fmla="val 411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F5B473-AB38-7E41-A2FB-45B54176D893}"/>
              </a:ext>
            </a:extLst>
          </p:cNvPr>
          <p:cNvSpPr txBox="1"/>
          <p:nvPr/>
        </p:nvSpPr>
        <p:spPr>
          <a:xfrm>
            <a:off x="5362574" y="93267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플레이 가능한 챕터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D3E94-30E7-AB45-8C4A-D78374F0FD19}"/>
              </a:ext>
            </a:extLst>
          </p:cNvPr>
          <p:cNvSpPr txBox="1"/>
          <p:nvPr/>
        </p:nvSpPr>
        <p:spPr>
          <a:xfrm>
            <a:off x="7839074" y="95067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플레이 불가능한 챕터</a:t>
            </a:r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82F17254-EDF7-284F-9D35-46392CE7A9FD}"/>
              </a:ext>
            </a:extLst>
          </p:cNvPr>
          <p:cNvCxnSpPr/>
          <p:nvPr/>
        </p:nvCxnSpPr>
        <p:spPr>
          <a:xfrm flipV="1">
            <a:off x="7731917" y="1338006"/>
            <a:ext cx="485775" cy="461407"/>
          </a:xfrm>
          <a:prstGeom prst="curvedConnector3">
            <a:avLst>
              <a:gd name="adj1" fmla="val 4117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F92221D5-C3F2-4C41-923A-6F6BD32BCE1B}"/>
              </a:ext>
            </a:extLst>
          </p:cNvPr>
          <p:cNvCxnSpPr/>
          <p:nvPr/>
        </p:nvCxnSpPr>
        <p:spPr>
          <a:xfrm rot="5400000">
            <a:off x="9685854" y="2027754"/>
            <a:ext cx="1159430" cy="271462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CA959F-F2B1-3547-ADC9-651C2456067C}"/>
              </a:ext>
            </a:extLst>
          </p:cNvPr>
          <p:cNvSpPr txBox="1"/>
          <p:nvPr/>
        </p:nvSpPr>
        <p:spPr>
          <a:xfrm>
            <a:off x="8572500" y="278923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메인화면으로 돌아가기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611297-FE31-FD45-84C3-19C18ECA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E7E5C7-EE86-1B4A-AFAC-7B624F10CE22}"/>
              </a:ext>
            </a:extLst>
          </p:cNvPr>
          <p:cNvSpPr/>
          <p:nvPr/>
        </p:nvSpPr>
        <p:spPr>
          <a:xfrm>
            <a:off x="4457700" y="4143376"/>
            <a:ext cx="728663" cy="7572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4DA304-62E7-C24A-BD4C-F0390B0EE4A2}"/>
              </a:ext>
            </a:extLst>
          </p:cNvPr>
          <p:cNvSpPr/>
          <p:nvPr/>
        </p:nvSpPr>
        <p:spPr>
          <a:xfrm>
            <a:off x="5853113" y="4154872"/>
            <a:ext cx="728663" cy="7572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B771AF-2842-1B42-B0B8-8F4BED451B45}"/>
              </a:ext>
            </a:extLst>
          </p:cNvPr>
          <p:cNvSpPr/>
          <p:nvPr/>
        </p:nvSpPr>
        <p:spPr>
          <a:xfrm>
            <a:off x="7367585" y="4154872"/>
            <a:ext cx="728663" cy="7572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6039BC2F-F173-514A-9134-D2B8168A80B7}"/>
              </a:ext>
            </a:extLst>
          </p:cNvPr>
          <p:cNvCxnSpPr/>
          <p:nvPr/>
        </p:nvCxnSpPr>
        <p:spPr>
          <a:xfrm rot="10800000">
            <a:off x="4457701" y="3900488"/>
            <a:ext cx="364331" cy="2428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CDC8340A-F6FA-F142-923B-463424FB5176}"/>
              </a:ext>
            </a:extLst>
          </p:cNvPr>
          <p:cNvCxnSpPr/>
          <p:nvPr/>
        </p:nvCxnSpPr>
        <p:spPr>
          <a:xfrm rot="5400000">
            <a:off x="5923155" y="5084955"/>
            <a:ext cx="345690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6334CB70-86C7-674A-8D29-BF21441BFCA2}"/>
              </a:ext>
            </a:extLst>
          </p:cNvPr>
          <p:cNvCxnSpPr/>
          <p:nvPr/>
        </p:nvCxnSpPr>
        <p:spPr>
          <a:xfrm flipV="1">
            <a:off x="7731916" y="3809182"/>
            <a:ext cx="364332" cy="27861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95F05F-5161-8D40-82D6-90B6A1C27501}"/>
              </a:ext>
            </a:extLst>
          </p:cNvPr>
          <p:cNvSpPr txBox="1"/>
          <p:nvPr/>
        </p:nvSpPr>
        <p:spPr>
          <a:xfrm>
            <a:off x="3286125" y="3602038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Back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DD8085-34A6-014C-B34B-10B8AC645FBD}"/>
              </a:ext>
            </a:extLst>
          </p:cNvPr>
          <p:cNvSpPr txBox="1"/>
          <p:nvPr/>
        </p:nvSpPr>
        <p:spPr>
          <a:xfrm>
            <a:off x="5505449" y="516520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Menu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4F456-3D86-D64D-B32A-852491EAF1C4}"/>
              </a:ext>
            </a:extLst>
          </p:cNvPr>
          <p:cNvSpPr txBox="1"/>
          <p:nvPr/>
        </p:nvSpPr>
        <p:spPr>
          <a:xfrm>
            <a:off x="7891461" y="3496099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Segoe Print" panose="02000800000000000000" pitchFamily="2" charset="0"/>
                <a:ea typeface="Apple SD Gothic Neo" panose="02000300000000000000" pitchFamily="2" charset="-127"/>
              </a:rPr>
              <a:t>Restart</a:t>
            </a:r>
            <a:endParaRPr kumimoji="1" lang="ko-KR" altLang="en-US" dirty="0">
              <a:latin typeface="Segoe Print" panose="02000800000000000000" pitchFamily="2" charset="0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95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2D2825-FA9D-AE46-97C8-C68FCDBAF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9B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3152D8-434A-BC4D-AF0B-F1114218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08871" y="154379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ko-KR" sz="8800" dirty="0">
                <a:solidFill>
                  <a:schemeClr val="bg1"/>
                </a:solidFill>
                <a:latin typeface="Segoe Print" panose="02000800000000000000" pitchFamily="2" charset="0"/>
              </a:rPr>
              <a:t>Play</a:t>
            </a:r>
            <a:endParaRPr kumimoji="1" lang="ko-KR" altLang="en-US" sz="8800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FD7508-CCFD-4749-91C2-64C65A7CCE53}"/>
              </a:ext>
            </a:extLst>
          </p:cNvPr>
          <p:cNvSpPr txBox="1">
            <a:spLocks/>
          </p:cNvSpPr>
          <p:nvPr/>
        </p:nvSpPr>
        <p:spPr>
          <a:xfrm>
            <a:off x="4511820" y="34290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Two Modes</a:t>
            </a:r>
          </a:p>
          <a:p>
            <a:pPr algn="l"/>
            <a:endParaRPr kumimoji="1" lang="en-US" altLang="ko-KR" sz="36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marL="742950" indent="-742950" algn="l">
              <a:buAutoNum type="arabicPeriod"/>
            </a:pP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Chapter Mode -</a:t>
            </a:r>
            <a:r>
              <a:rPr kumimoji="1" lang="en-US" altLang="ko-KR" sz="3600" dirty="0" err="1">
                <a:solidFill>
                  <a:schemeClr val="bg1"/>
                </a:solidFill>
                <a:latin typeface="Segoe Print" panose="02000800000000000000" pitchFamily="2" charset="0"/>
              </a:rPr>
              <a:t>Limitted</a:t>
            </a:r>
            <a:r>
              <a:rPr kumimoji="1" lang="ko-KR" altLang="en-US" sz="3600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Draw</a:t>
            </a:r>
            <a:r>
              <a:rPr kumimoji="1" lang="ko-KR" altLang="en-US" sz="3600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Ink</a:t>
            </a:r>
          </a:p>
          <a:p>
            <a:pPr algn="l"/>
            <a:endParaRPr kumimoji="1" lang="en-US" altLang="ko-KR" sz="36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marL="742950" indent="-742950" algn="l">
              <a:buAutoNum type="arabicPeriod" startAt="2"/>
            </a:pP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Infinity Mode</a:t>
            </a:r>
          </a:p>
          <a:p>
            <a:pPr marL="742950" indent="-742950" algn="l">
              <a:buAutoNum type="arabicPeriod" startAt="2"/>
            </a:pPr>
            <a:endParaRPr kumimoji="1" lang="en-US" altLang="ko-KR" sz="36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l"/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-</a:t>
            </a:r>
            <a:r>
              <a:rPr kumimoji="1" lang="en-US" altLang="ko-KR" sz="3600" dirty="0" err="1">
                <a:solidFill>
                  <a:schemeClr val="bg1"/>
                </a:solidFill>
                <a:latin typeface="Segoe Print" panose="02000800000000000000" pitchFamily="2" charset="0"/>
              </a:rPr>
              <a:t>Unlimitted</a:t>
            </a:r>
            <a:r>
              <a:rPr kumimoji="1" lang="ko-KR" altLang="en-US" sz="3600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Draw</a:t>
            </a:r>
            <a:r>
              <a:rPr kumimoji="1" lang="ko-KR" altLang="en-US" sz="3600" dirty="0">
                <a:solidFill>
                  <a:schemeClr val="bg1"/>
                </a:solidFill>
                <a:latin typeface="Segoe Print" panose="02000800000000000000" pitchFamily="2" charset="0"/>
              </a:rPr>
              <a:t> </a:t>
            </a:r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Ink</a:t>
            </a:r>
          </a:p>
          <a:p>
            <a:pPr algn="l"/>
            <a:endParaRPr kumimoji="1" lang="en-US" altLang="ko-KR" sz="3600" dirty="0">
              <a:solidFill>
                <a:schemeClr val="bg1"/>
              </a:solidFill>
              <a:latin typeface="Segoe Print" panose="02000800000000000000" pitchFamily="2" charset="0"/>
            </a:endParaRPr>
          </a:p>
          <a:p>
            <a:pPr algn="l"/>
            <a:r>
              <a:rPr kumimoji="1" lang="en-US" altLang="ko-KR" sz="3600" dirty="0">
                <a:solidFill>
                  <a:schemeClr val="bg1"/>
                </a:solidFill>
                <a:latin typeface="Segoe Print" panose="02000800000000000000" pitchFamily="2" charset="0"/>
              </a:rPr>
              <a:t>Score is determined by playing time</a:t>
            </a:r>
            <a:endParaRPr kumimoji="1" lang="ko-KR" altLang="en-US" sz="3600" dirty="0">
              <a:solidFill>
                <a:schemeClr val="bg1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7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389</Words>
  <Application>Microsoft Macintosh PowerPoint</Application>
  <PresentationFormat>와이드스크린</PresentationFormat>
  <Paragraphs>107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Malgun Gothic</vt:lpstr>
      <vt:lpstr>Malgun Gothic</vt:lpstr>
      <vt:lpstr>Apple SD Gothic Neo</vt:lpstr>
      <vt:lpstr>Apple SD Gothic Neo SemiBold</vt:lpstr>
      <vt:lpstr>Nanum Gothic</vt:lpstr>
      <vt:lpstr>Arial</vt:lpstr>
      <vt:lpstr>Segoe Print</vt:lpstr>
      <vt:lpstr>Trebuchet MS</vt:lpstr>
      <vt:lpstr>Wingdings</vt:lpstr>
      <vt:lpstr>Office 테마</vt:lpstr>
      <vt:lpstr>PowerPoint 프레젠테이션</vt:lpstr>
      <vt:lpstr>NE Way</vt:lpstr>
      <vt:lpstr>Contents</vt:lpstr>
      <vt:lpstr>About NE Way</vt:lpstr>
      <vt:lpstr>About U.I  (User Interface)</vt:lpstr>
      <vt:lpstr>PowerPoint 프레젠테이션</vt:lpstr>
      <vt:lpstr>PowerPoint 프레젠테이션</vt:lpstr>
      <vt:lpstr>PowerPoint 프레젠테이션</vt:lpstr>
      <vt:lpstr>Play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Developing Note</vt:lpstr>
      <vt:lpstr>*길을 그려서 간다는 것.( Main Idea )</vt:lpstr>
      <vt:lpstr>Developing</vt:lpstr>
      <vt:lpstr>*길을 그려서 간다는 것.( Main Idea )</vt:lpstr>
      <vt:lpstr>PowerPoint 프레젠테이션</vt:lpstr>
      <vt:lpstr>Developing</vt:lpstr>
      <vt:lpstr>*특별 모드 (Infinity Mode)</vt:lpstr>
      <vt:lpstr>PowerPoint 프레젠테이션</vt:lpstr>
      <vt:lpstr>PowerPoint 프레젠테이션</vt:lpstr>
      <vt:lpstr>References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? ??</dc:creator>
  <cp:lastModifiedBy>? ??</cp:lastModifiedBy>
  <cp:revision>24</cp:revision>
  <dcterms:created xsi:type="dcterms:W3CDTF">2018-06-06T09:17:24Z</dcterms:created>
  <dcterms:modified xsi:type="dcterms:W3CDTF">2018-06-08T02:56:59Z</dcterms:modified>
</cp:coreProperties>
</file>